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90" autoAdjust="0"/>
  </p:normalViewPr>
  <p:slideViewPr>
    <p:cSldViewPr>
      <p:cViewPr>
        <p:scale>
          <a:sx n="76" d="100"/>
          <a:sy n="76" d="100"/>
        </p:scale>
        <p:origin x="-98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CD3405-701C-4CCA-9183-C7FF41E4AD9A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C1A1C-73C2-4432-BB37-4C1E9CDBBD8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21559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AE02C-2C45-4BD0-AA46-9602A913A1E3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20B9-1B8B-4123-A3A8-B1B06371D42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AE02C-2C45-4BD0-AA46-9602A913A1E3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20B9-1B8B-4123-A3A8-B1B06371D42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AE02C-2C45-4BD0-AA46-9602A913A1E3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20B9-1B8B-4123-A3A8-B1B06371D42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AE02C-2C45-4BD0-AA46-9602A913A1E3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20B9-1B8B-4123-A3A8-B1B06371D42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AE02C-2C45-4BD0-AA46-9602A913A1E3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20B9-1B8B-4123-A3A8-B1B06371D42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AE02C-2C45-4BD0-AA46-9602A913A1E3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20B9-1B8B-4123-A3A8-B1B06371D42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AE02C-2C45-4BD0-AA46-9602A913A1E3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20B9-1B8B-4123-A3A8-B1B06371D42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AE02C-2C45-4BD0-AA46-9602A913A1E3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20B9-1B8B-4123-A3A8-B1B06371D42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AE02C-2C45-4BD0-AA46-9602A913A1E3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20B9-1B8B-4123-A3A8-B1B06371D42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AE02C-2C45-4BD0-AA46-9602A913A1E3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20B9-1B8B-4123-A3A8-B1B06371D42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AE02C-2C45-4BD0-AA46-9602A913A1E3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20B9-1B8B-4123-A3A8-B1B06371D42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AE02C-2C45-4BD0-AA46-9602A913A1E3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320B9-1B8B-4123-A3A8-B1B06371D429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772400" cy="1470025"/>
          </a:xfrm>
        </p:spPr>
        <p:txBody>
          <a:bodyPr/>
          <a:lstStyle/>
          <a:p>
            <a:r>
              <a:rPr lang="es-ES" b="1" dirty="0" smtClean="0">
                <a:solidFill>
                  <a:schemeClr val="bg1"/>
                </a:solidFill>
                <a:latin typeface="Kristen ITC" pitchFamily="66" charset="0"/>
              </a:rPr>
              <a:t>Que es un teclado</a:t>
            </a:r>
            <a:endParaRPr lang="es-ES" b="1" dirty="0">
              <a:solidFill>
                <a:schemeClr val="bg1"/>
              </a:solidFill>
              <a:latin typeface="Kristen ITC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15616" y="1340768"/>
            <a:ext cx="6400800" cy="1752600"/>
          </a:xfrm>
        </p:spPr>
        <p:txBody>
          <a:bodyPr>
            <a:noAutofit/>
          </a:bodyPr>
          <a:lstStyle/>
          <a:p>
            <a:r>
              <a:rPr lang="es-ES" dirty="0">
                <a:solidFill>
                  <a:schemeClr val="bg1"/>
                </a:solidFill>
                <a:latin typeface="Kristen ITC" pitchFamily="66" charset="0"/>
              </a:rPr>
              <a:t>un teclado es un </a:t>
            </a:r>
            <a:r>
              <a:rPr lang="es-ES" dirty="0" smtClean="0">
                <a:solidFill>
                  <a:schemeClr val="bg1"/>
                </a:solidFill>
                <a:latin typeface="Kristen ITC" pitchFamily="66" charset="0"/>
              </a:rPr>
              <a:t>periférico de entrada o </a:t>
            </a:r>
            <a:r>
              <a:rPr lang="es-ES" dirty="0">
                <a:solidFill>
                  <a:schemeClr val="bg1"/>
                </a:solidFill>
                <a:latin typeface="Kristen ITC" pitchFamily="66" charset="0"/>
              </a:rPr>
              <a:t>dispositivo, en parte inspirado en el teclado de las máquinas de </a:t>
            </a:r>
            <a:r>
              <a:rPr lang="es-ES" dirty="0" smtClean="0">
                <a:solidFill>
                  <a:schemeClr val="bg1"/>
                </a:solidFill>
                <a:latin typeface="Kristen ITC" pitchFamily="66" charset="0"/>
              </a:rPr>
              <a:t>escribir , </a:t>
            </a:r>
            <a:r>
              <a:rPr lang="es-ES" dirty="0">
                <a:solidFill>
                  <a:schemeClr val="bg1"/>
                </a:solidFill>
                <a:latin typeface="Kristen ITC" pitchFamily="66" charset="0"/>
              </a:rPr>
              <a:t>que utiliza una disposición de botones o </a:t>
            </a:r>
            <a:r>
              <a:rPr lang="es-ES" dirty="0" smtClean="0">
                <a:solidFill>
                  <a:schemeClr val="bg1"/>
                </a:solidFill>
                <a:latin typeface="Kristen ITC" pitchFamily="66" charset="0"/>
              </a:rPr>
              <a:t>teclas </a:t>
            </a:r>
            <a:r>
              <a:rPr lang="es-ES" dirty="0">
                <a:solidFill>
                  <a:schemeClr val="bg1"/>
                </a:solidFill>
                <a:latin typeface="Kristen ITC" pitchFamily="66" charset="0"/>
              </a:rPr>
              <a:t>para que actúen como palancas mecánicas o interruptores electrónicos que envían información a la computadora.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bg1"/>
                </a:solidFill>
                <a:latin typeface="Kristen ITC" pitchFamily="66" charset="0"/>
              </a:rPr>
              <a:t>Para que sirve</a:t>
            </a:r>
            <a:endParaRPr lang="es-ES" b="1" dirty="0">
              <a:solidFill>
                <a:schemeClr val="bg1"/>
              </a:solidFill>
              <a:latin typeface="Kristen ITC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pPr marL="0" indent="0">
              <a:buNone/>
            </a:pPr>
            <a:r>
              <a:rPr lang="es-ES" dirty="0" smtClean="0">
                <a:solidFill>
                  <a:schemeClr val="bg1"/>
                </a:solidFill>
                <a:latin typeface="Kristen ITC" pitchFamily="66" charset="0"/>
              </a:rPr>
              <a:t> </a:t>
            </a:r>
            <a:r>
              <a:rPr lang="es-ES" dirty="0">
                <a:solidFill>
                  <a:schemeClr val="bg1"/>
                </a:solidFill>
                <a:latin typeface="Kristen ITC" pitchFamily="66" charset="0"/>
              </a:rPr>
              <a:t>Sirve para cambiar la dirección </a:t>
            </a:r>
            <a:r>
              <a:rPr lang="es-ES" dirty="0" smtClean="0">
                <a:solidFill>
                  <a:schemeClr val="bg1"/>
                </a:solidFill>
                <a:latin typeface="Kristen ITC" pitchFamily="66" charset="0"/>
              </a:rPr>
              <a:t>URL la </a:t>
            </a:r>
            <a:r>
              <a:rPr lang="es-ES" dirty="0">
                <a:solidFill>
                  <a:schemeClr val="bg1"/>
                </a:solidFill>
                <a:latin typeface="Kristen ITC" pitchFamily="66" charset="0"/>
              </a:rPr>
              <a:t>que tienes arriba en el espacio para llenar la dirección de cualquier otra pagina de quieras ir en Internet (sin tener que usar el mouse o ratón).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bg1"/>
                </a:solidFill>
                <a:latin typeface="Kristen ITC" pitchFamily="66" charset="0"/>
              </a:rPr>
              <a:t>Que hace el teclado</a:t>
            </a:r>
            <a:endParaRPr lang="es-ES" b="1" dirty="0">
              <a:solidFill>
                <a:schemeClr val="bg1"/>
              </a:solidFill>
              <a:latin typeface="Kristen ITC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>
                <a:solidFill>
                  <a:schemeClr val="bg1"/>
                </a:solidFill>
                <a:latin typeface="Kristen ITC" pitchFamily="66" charset="0"/>
              </a:rPr>
              <a:t>Cuando se presiona un </a:t>
            </a:r>
            <a:r>
              <a:rPr lang="es-ES" dirty="0" smtClean="0">
                <a:solidFill>
                  <a:schemeClr val="bg1"/>
                </a:solidFill>
                <a:latin typeface="Kristen ITC" pitchFamily="66" charset="0"/>
              </a:rPr>
              <a:t>carácter envía </a:t>
            </a:r>
            <a:r>
              <a:rPr lang="es-ES" dirty="0">
                <a:solidFill>
                  <a:schemeClr val="bg1"/>
                </a:solidFill>
                <a:latin typeface="Kristen ITC" pitchFamily="66" charset="0"/>
              </a:rPr>
              <a:t>una entrada cifrada al </a:t>
            </a:r>
            <a:r>
              <a:rPr lang="es-ES" dirty="0" smtClean="0">
                <a:solidFill>
                  <a:schemeClr val="bg1"/>
                </a:solidFill>
                <a:latin typeface="Kristen ITC" pitchFamily="66" charset="0"/>
              </a:rPr>
              <a:t>ordenador  </a:t>
            </a:r>
            <a:r>
              <a:rPr lang="es-ES" dirty="0">
                <a:solidFill>
                  <a:schemeClr val="bg1"/>
                </a:solidFill>
                <a:latin typeface="Kristen ITC" pitchFamily="66" charset="0"/>
              </a:rPr>
              <a:t>que entonces muestra el </a:t>
            </a:r>
            <a:r>
              <a:rPr lang="es-ES" dirty="0" smtClean="0">
                <a:solidFill>
                  <a:schemeClr val="bg1"/>
                </a:solidFill>
                <a:latin typeface="Kristen ITC" pitchFamily="66" charset="0"/>
              </a:rPr>
              <a:t>carácter </a:t>
            </a:r>
            <a:r>
              <a:rPr lang="es-ES" dirty="0">
                <a:solidFill>
                  <a:schemeClr val="bg1"/>
                </a:solidFill>
                <a:latin typeface="Kristen ITC" pitchFamily="66" charset="0"/>
              </a:rPr>
              <a:t>en la </a:t>
            </a:r>
            <a:r>
              <a:rPr lang="es-ES" dirty="0" smtClean="0">
                <a:solidFill>
                  <a:schemeClr val="bg1"/>
                </a:solidFill>
                <a:latin typeface="Kristen ITC" pitchFamily="66" charset="0"/>
              </a:rPr>
              <a:t>pantalla el </a:t>
            </a:r>
            <a:r>
              <a:rPr lang="es-ES" dirty="0">
                <a:solidFill>
                  <a:schemeClr val="bg1"/>
                </a:solidFill>
                <a:latin typeface="Kristen ITC" pitchFamily="66" charset="0"/>
              </a:rPr>
              <a:t>término </a:t>
            </a:r>
            <a:r>
              <a:rPr lang="es-ES" dirty="0" smtClean="0">
                <a:solidFill>
                  <a:schemeClr val="bg1"/>
                </a:solidFill>
                <a:latin typeface="Kristen ITC" pitchFamily="66" charset="0"/>
              </a:rPr>
              <a:t>teclado numérico se refiere </a:t>
            </a:r>
            <a:r>
              <a:rPr lang="es-ES" dirty="0">
                <a:solidFill>
                  <a:schemeClr val="bg1"/>
                </a:solidFill>
                <a:latin typeface="Kristen ITC" pitchFamily="66" charset="0"/>
              </a:rPr>
              <a:t>al conjunto de teclas con </a:t>
            </a:r>
            <a:r>
              <a:rPr lang="es-ES" dirty="0" smtClean="0">
                <a:solidFill>
                  <a:schemeClr val="bg1"/>
                </a:solidFill>
                <a:latin typeface="Kristen ITC" pitchFamily="66" charset="0"/>
              </a:rPr>
              <a:t>números </a:t>
            </a:r>
            <a:r>
              <a:rPr lang="es-ES" dirty="0">
                <a:solidFill>
                  <a:schemeClr val="bg1"/>
                </a:solidFill>
                <a:latin typeface="Kristen ITC" pitchFamily="66" charset="0"/>
              </a:rPr>
              <a:t>que hay en el lado derecho de algunos teclados (no a los números en la fila </a:t>
            </a:r>
            <a:r>
              <a:rPr lang="es-ES" dirty="0" smtClean="0">
                <a:solidFill>
                  <a:schemeClr val="bg1"/>
                </a:solidFill>
                <a:latin typeface="Kristen ITC" pitchFamily="66" charset="0"/>
              </a:rPr>
              <a:t>superior </a:t>
            </a:r>
            <a:r>
              <a:rPr lang="es-ES" dirty="0">
                <a:solidFill>
                  <a:schemeClr val="bg1"/>
                </a:solidFill>
                <a:latin typeface="Kristen ITC" pitchFamily="66" charset="0"/>
              </a:rPr>
              <a:t>sobre las letras).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s-CO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554419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91064" cy="1143000"/>
          </a:xfrm>
        </p:spPr>
        <p:txBody>
          <a:bodyPr>
            <a:normAutofit/>
          </a:bodyPr>
          <a:lstStyle/>
          <a:p>
            <a:r>
              <a:rPr lang="es-ES" b="1" dirty="0" smtClean="0">
                <a:solidFill>
                  <a:schemeClr val="bg1"/>
                </a:solidFill>
                <a:latin typeface="Kristen ITC" pitchFamily="66" charset="0"/>
              </a:rPr>
              <a:t>Tipos de teclado</a:t>
            </a:r>
            <a:endParaRPr lang="es-CO" b="1" dirty="0">
              <a:solidFill>
                <a:schemeClr val="bg1"/>
              </a:solidFill>
              <a:latin typeface="Kristen ITC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3063">
            <a:off x="526160" y="1992870"/>
            <a:ext cx="3209489" cy="1884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0596">
            <a:off x="5602530" y="1910459"/>
            <a:ext cx="3171886" cy="1776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040382"/>
            <a:ext cx="3240360" cy="2564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1143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  <a:latin typeface="Kristen ITC" pitchFamily="66" charset="0"/>
              </a:rPr>
              <a:t>marcas</a:t>
            </a:r>
            <a:endParaRPr lang="es-CO" dirty="0">
              <a:solidFill>
                <a:schemeClr val="bg1"/>
              </a:solidFill>
              <a:latin typeface="Kristen ITC" pitchFamily="66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56495">
            <a:off x="5526343" y="1553020"/>
            <a:ext cx="3097213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215516" y="764704"/>
            <a:ext cx="255628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  <a:latin typeface="Kristen ITC" pitchFamily="66" charset="0"/>
              </a:rPr>
              <a:t>Genius</a:t>
            </a:r>
          </a:p>
          <a:p>
            <a:r>
              <a:rPr lang="es-ES" sz="2800" dirty="0" smtClean="0">
                <a:solidFill>
                  <a:schemeClr val="bg1"/>
                </a:solidFill>
                <a:latin typeface="Kristen ITC" pitchFamily="66" charset="0"/>
              </a:rPr>
              <a:t>Hp</a:t>
            </a:r>
          </a:p>
          <a:p>
            <a:r>
              <a:rPr lang="es-ES" sz="2800" dirty="0" smtClean="0">
                <a:solidFill>
                  <a:schemeClr val="bg1"/>
                </a:solidFill>
                <a:latin typeface="Kristen ITC" pitchFamily="66" charset="0"/>
              </a:rPr>
              <a:t>acer</a:t>
            </a:r>
          </a:p>
          <a:p>
            <a:r>
              <a:rPr lang="es-ES" sz="2800" dirty="0" smtClean="0">
                <a:solidFill>
                  <a:schemeClr val="bg1"/>
                </a:solidFill>
                <a:latin typeface="Kristen ITC" pitchFamily="66" charset="0"/>
              </a:rPr>
              <a:t>Logitech</a:t>
            </a:r>
          </a:p>
          <a:p>
            <a:r>
              <a:rPr lang="es-ES" sz="2800" dirty="0" smtClean="0">
                <a:solidFill>
                  <a:schemeClr val="bg1"/>
                </a:solidFill>
                <a:latin typeface="Kristen ITC" pitchFamily="66" charset="0"/>
              </a:rPr>
              <a:t>Compac</a:t>
            </a:r>
          </a:p>
          <a:p>
            <a:r>
              <a:rPr lang="es-ES" sz="2800" dirty="0" smtClean="0">
                <a:solidFill>
                  <a:schemeClr val="bg1"/>
                </a:solidFill>
                <a:latin typeface="Kristen ITC" pitchFamily="66" charset="0"/>
              </a:rPr>
              <a:t>Dell</a:t>
            </a:r>
          </a:p>
          <a:p>
            <a:endParaRPr lang="es-CO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40286">
            <a:off x="742854" y="3314239"/>
            <a:ext cx="2952328" cy="2223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33512">
            <a:off x="4948742" y="3960721"/>
            <a:ext cx="2514724" cy="2607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2951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80</Words>
  <Application>Microsoft Office PowerPoint</Application>
  <PresentationFormat>Presentación en pantalla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Que es un teclado</vt:lpstr>
      <vt:lpstr>Para que sirve</vt:lpstr>
      <vt:lpstr>Que hace el teclado</vt:lpstr>
      <vt:lpstr>Presentación de PowerPoint</vt:lpstr>
      <vt:lpstr>Tipos de teclado</vt:lpstr>
      <vt:lpstr>marcas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 es un teclado</dc:title>
  <dc:creator>FAMILIA</dc:creator>
  <cp:lastModifiedBy>IE GABRIEL GARCIA MARQUEZ </cp:lastModifiedBy>
  <cp:revision>8</cp:revision>
  <dcterms:created xsi:type="dcterms:W3CDTF">2012-02-08T20:22:16Z</dcterms:created>
  <dcterms:modified xsi:type="dcterms:W3CDTF">2012-02-09T18:41:41Z</dcterms:modified>
</cp:coreProperties>
</file>